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8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>
      <p:cViewPr varScale="1">
        <p:scale>
          <a:sx n="91" d="100"/>
          <a:sy n="91" d="100"/>
        </p:scale>
        <p:origin x="926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28913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94053" y="306639"/>
            <a:ext cx="7452658" cy="11132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94053" y="1533187"/>
            <a:ext cx="7452658" cy="36543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0615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ight">
            <a:extLst>
              <a:ext uri="{FF2B5EF4-FFF2-40B4-BE49-F238E27FC236}">
                <a16:creationId xmlns:a16="http://schemas.microsoft.com/office/drawing/2014/main" id="{464E67C6-07DE-1461-ED17-4643FCA28F58}"/>
              </a:ext>
            </a:extLst>
          </p:cNvPr>
          <p:cNvSpPr/>
          <p:nvPr/>
        </p:nvSpPr>
        <p:spPr>
          <a:xfrm>
            <a:off x="7200000" y="720000"/>
            <a:ext cx="720000" cy="720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0" tIns="0" rIns="0" bIns="0" rtlCol="0" anchor="t" anchorCtr="0"/>
          <a:lstStyle/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 b c d e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f g h i j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k l m n o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p q r s t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u v w x y</a:t>
            </a:r>
          </a:p>
        </p:txBody>
      </p:sp>
      <p:sp>
        <p:nvSpPr>
          <p:cNvPr id="6" name="Center">
            <a:extLst>
              <a:ext uri="{FF2B5EF4-FFF2-40B4-BE49-F238E27FC236}">
                <a16:creationId xmlns:a16="http://schemas.microsoft.com/office/drawing/2014/main" id="{0867E94E-6727-60FD-F9D8-AAD7617D170C}"/>
              </a:ext>
            </a:extLst>
          </p:cNvPr>
          <p:cNvSpPr/>
          <p:nvPr/>
        </p:nvSpPr>
        <p:spPr>
          <a:xfrm>
            <a:off x="4320000" y="720000"/>
            <a:ext cx="720000" cy="720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0" tIns="0" rIns="0" bIns="0" rtlCol="0" anchor="ctr" anchorCtr="0"/>
          <a:lstStyle/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 b c d e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f g h i j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k l m n o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p q r s t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u v w x y</a:t>
            </a:r>
          </a:p>
        </p:txBody>
      </p:sp>
      <p:sp>
        <p:nvSpPr>
          <p:cNvPr id="8" name="Left">
            <a:extLst>
              <a:ext uri="{FF2B5EF4-FFF2-40B4-BE49-F238E27FC236}">
                <a16:creationId xmlns:a16="http://schemas.microsoft.com/office/drawing/2014/main" id="{E06E5C80-546D-F3E0-4D76-79927AA2A3A3}"/>
              </a:ext>
            </a:extLst>
          </p:cNvPr>
          <p:cNvSpPr/>
          <p:nvPr/>
        </p:nvSpPr>
        <p:spPr>
          <a:xfrm>
            <a:off x="1440000" y="720000"/>
            <a:ext cx="720000" cy="720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0" tIns="0" rIns="0" bIns="0" rtlCol="0" anchor="b" anchorCtr="0"/>
          <a:lstStyle/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 b c d e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f g h i j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k l m n o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p q r s t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u v w x y</a:t>
            </a:r>
          </a:p>
        </p:txBody>
      </p:sp>
      <p:sp>
        <p:nvSpPr>
          <p:cNvPr id="10" name="RightMiddle">
            <a:extLst>
              <a:ext uri="{FF2B5EF4-FFF2-40B4-BE49-F238E27FC236}">
                <a16:creationId xmlns:a16="http://schemas.microsoft.com/office/drawing/2014/main" id="{2F4CF128-0F31-9590-311F-0DB8D6CA8995}"/>
              </a:ext>
            </a:extLst>
          </p:cNvPr>
          <p:cNvSpPr/>
          <p:nvPr/>
        </p:nvSpPr>
        <p:spPr>
          <a:xfrm>
            <a:off x="7200000" y="2880000"/>
            <a:ext cx="720000" cy="720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0" tIns="0" rIns="0" bIns="0" rtlCol="0" anchor="t" anchorCtr="1"/>
          <a:lstStyle/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 b c d e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f g h i j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k l m n o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p q r s t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u v w x y</a:t>
            </a:r>
          </a:p>
        </p:txBody>
      </p:sp>
      <p:sp>
        <p:nvSpPr>
          <p:cNvPr id="12" name="CenterMiddle">
            <a:extLst>
              <a:ext uri="{FF2B5EF4-FFF2-40B4-BE49-F238E27FC236}">
                <a16:creationId xmlns:a16="http://schemas.microsoft.com/office/drawing/2014/main" id="{8E20F602-EA53-0F18-2FE9-F69287D7CB55}"/>
              </a:ext>
            </a:extLst>
          </p:cNvPr>
          <p:cNvSpPr/>
          <p:nvPr/>
        </p:nvSpPr>
        <p:spPr>
          <a:xfrm>
            <a:off x="4320000" y="2880000"/>
            <a:ext cx="720000" cy="720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0" tIns="0" rIns="0" bIns="0" rtlCol="0" anchor="ctr" anchorCtr="1"/>
          <a:lstStyle/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 b c d e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f g h i j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k l m n o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p q r s t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u v w x y</a:t>
            </a:r>
          </a:p>
        </p:txBody>
      </p:sp>
      <p:sp>
        <p:nvSpPr>
          <p:cNvPr id="14" name="LeftMiddle">
            <a:extLst>
              <a:ext uri="{FF2B5EF4-FFF2-40B4-BE49-F238E27FC236}">
                <a16:creationId xmlns:a16="http://schemas.microsoft.com/office/drawing/2014/main" id="{3B39A5B8-13C6-BE4A-36C6-C5701FF505C1}"/>
              </a:ext>
            </a:extLst>
          </p:cNvPr>
          <p:cNvSpPr/>
          <p:nvPr/>
        </p:nvSpPr>
        <p:spPr>
          <a:xfrm>
            <a:off x="1440000" y="2880000"/>
            <a:ext cx="720000" cy="720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wrap="none" lIns="0" tIns="0" rIns="0" bIns="0" rtlCol="0" anchor="b" anchorCtr="1"/>
          <a:lstStyle/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a b c d e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f g h i j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k l m n o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p q r s t</a:t>
            </a:r>
          </a:p>
          <a:p>
            <a:r>
              <a:rPr lang="en-US">
                <a:solidFill>
                  <a:srgbClr val="002060"/>
                </a:solidFill>
                <a:latin typeface="Courier New" panose="02070309020205020404" pitchFamily="49" charset="0"/>
                <a:cs typeface="Courier New" panose="02070309020205020404" pitchFamily="49" charset="0"/>
              </a:rPr>
              <a:t>u v w x y</a:t>
            </a:r>
          </a:p>
        </p:txBody>
      </p:sp>
    </p:spTree>
    <p:extLst>
      <p:ext uri="{BB962C8B-B14F-4D97-AF65-F5344CB8AC3E}">
        <p14:creationId xmlns:p14="http://schemas.microsoft.com/office/powerpoint/2010/main" val="1078362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1" id="{15BE51DD-FEFD-41BD-BC9A-87613D50E9A8}" vid="{4E03261A-CC9A-42E9-97D1-CB20A6695C1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Quer24x16</Template>
  <TotalTime>15</TotalTime>
  <Words>150</Words>
  <Application>Microsoft Office PowerPoint</Application>
  <PresentationFormat>Custom</PresentationFormat>
  <Paragraphs>30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6</cp:revision>
  <dcterms:created xsi:type="dcterms:W3CDTF">2022-09-16T19:27:59Z</dcterms:created>
  <dcterms:modified xsi:type="dcterms:W3CDTF">2022-09-17T15:10:52Z</dcterms:modified>
</cp:coreProperties>
</file>

<file path=docProps/thumbnail.jpeg>
</file>