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54400" cy="213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879043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277010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2064511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462479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00604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471777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1217777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2191511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657246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403246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584200" y="1625600"/>
            <a:ext cx="1521155" cy="8382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271422" y="17653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2359355" y="1651000"/>
            <a:ext cx="1419555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995777" y="17907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188110" y="2006600"/>
            <a:ext cx="251155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1693265" y="2006600"/>
            <a:ext cx="285089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439265" y="2171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711200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sp>
        <p:nvSpPr>
          <p:cNvPr id="21" name=""/>
          <p:cNvSpPr/>
          <p:nvPr/>
        </p:nvSpPr>
        <p:spPr>
          <a:xfrm>
            <a:off x="934110" y="1894943"/>
            <a:ext cx="759155" cy="168015"/>
          </a:xfrm>
          <a:custGeom>
            <a:pathLst>
              <a:path w="759155" h="168015">
                <a:moveTo>
                  <a:pt x="759155" y="154193"/>
                </a:moveTo>
                <a:cubicBezTo>
                  <a:pt x="701165" y="110906"/>
                  <a:pt x="632803" y="68053"/>
                  <a:pt x="568655" y="48156"/>
                </a:cubicBezTo>
                <a:cubicBezTo>
                  <a:pt x="424183" y="3344"/>
                  <a:pt x="333891" y="0"/>
                  <a:pt x="190499" y="48156"/>
                </a:cubicBezTo>
                <a:cubicBezTo>
                  <a:pt x="124514" y="70316"/>
                  <a:pt x="55417" y="120375"/>
                  <a:pt x="0" y="168015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 flipV="1">
            <a:off x="1931849" y="1371600"/>
            <a:ext cx="369380" cy="635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486355" y="20320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4" name=""/>
          <p:cNvSpPr/>
          <p:nvPr/>
        </p:nvSpPr>
        <p:spPr>
          <a:xfrm>
            <a:off x="2940710" y="20320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5" name=""/>
          <p:cNvCxnSpPr/>
          <p:nvPr/>
        </p:nvCxnSpPr>
        <p:spPr>
          <a:xfrm>
            <a:off x="2686710" y="2171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428999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cxnSp>
        <p:nvCxnSpPr>
          <p:cNvPr id="27" name=""/>
          <p:cNvCxnSpPr/>
          <p:nvPr/>
        </p:nvCxnSpPr>
        <p:spPr>
          <a:xfrm>
            <a:off x="3174999" y="21717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 flipV="1" flipH="1">
            <a:off x="2704245" y="1371600"/>
            <a:ext cx="291868" cy="6604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