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14500" cy="1676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660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1041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584200" y="1422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584200" y="1803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007567" y="58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965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1007567" y="1498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007567" y="1879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478889" y="584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78889" y="965200"/>
            <a:ext cx="126999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430934" y="1346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4" name=""/>
          <p:cNvSpPr/>
          <p:nvPr/>
        </p:nvSpPr>
        <p:spPr>
          <a:xfrm>
            <a:off x="1478889" y="18796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907844" y="660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907844" y="1041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907844" y="1422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907844" y="18034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457200" y="1295400"/>
            <a:ext cx="1704644" cy="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457200" y="1278332"/>
            <a:ext cx="1704644" cy="39977"/>
          </a:xfrm>
          <a:custGeom>
            <a:pathLst>
              <a:path w="1704644" h="39977">
                <a:moveTo>
                  <a:pt x="0" y="17067"/>
                </a:moveTo>
                <a:cubicBezTo>
                  <a:pt x="0" y="17067"/>
                  <a:pt x="266645" y="27227"/>
                  <a:pt x="444500" y="29767"/>
                </a:cubicBezTo>
                <a:cubicBezTo>
                  <a:pt x="579979" y="31702"/>
                  <a:pt x="680126" y="39977"/>
                  <a:pt x="783234" y="29767"/>
                </a:cubicBezTo>
                <a:cubicBezTo>
                  <a:pt x="834788" y="24662"/>
                  <a:pt x="858680" y="9472"/>
                  <a:pt x="910234" y="4367"/>
                </a:cubicBezTo>
                <a:cubicBezTo>
                  <a:pt x="954343" y="0"/>
                  <a:pt x="954343" y="0"/>
                  <a:pt x="1260144" y="4367"/>
                </a:cubicBezTo>
                <a:cubicBezTo>
                  <a:pt x="1437999" y="6907"/>
                  <a:pt x="1704644" y="17067"/>
                  <a:pt x="1704644" y="17067"/>
                </a:cubicBezTo>
              </a:path>
            </a:pathLst>
          </a:custGeom>
          <a:noFill/>
          <a:ln w="12700">
            <a:prstDash val="dash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