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676900" cy="596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8001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4511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1148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57658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6858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23368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40005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0" name=""/>
          <p:cNvSpPr/>
          <p:nvPr/>
        </p:nvSpPr>
        <p:spPr>
          <a:xfrm>
            <a:off x="56515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1" name=""/>
          <p:cNvCxnSpPr/>
          <p:nvPr/>
        </p:nvCxnSpPr>
        <p:spPr>
          <a:xfrm>
            <a:off x="806450" y="8953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2457450" y="8953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4121150" y="8953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